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Sociale systemen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9</a:t>
            </a:r>
          </a:p>
        </p:txBody>
      </p:sp>
    </p:spTree>
    <p:extLst>
      <p:ext uri="{BB962C8B-B14F-4D97-AF65-F5344CB8AC3E}">
        <p14:creationId xmlns:p14="http://schemas.microsoft.com/office/powerpoint/2010/main" val="246897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A&amp;A</a:t>
            </a:r>
          </a:p>
          <a:p>
            <a:r>
              <a:rPr lang="nl-NL" dirty="0"/>
              <a:t>Tot nu toe behandelde stof</a:t>
            </a:r>
          </a:p>
          <a:p>
            <a:r>
              <a:rPr lang="nl-NL" dirty="0"/>
              <a:t>§6.5 Gevolgen van pestgedrag</a:t>
            </a:r>
          </a:p>
          <a:p>
            <a:r>
              <a:rPr lang="nl-NL" dirty="0"/>
              <a:t>§6.6 Preventie</a:t>
            </a:r>
          </a:p>
          <a:p>
            <a:r>
              <a:rPr lang="nl-NL" dirty="0"/>
              <a:t>§6.7 Verdieping; pestgedrag en de wet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Verwerkingsopdrachten</a:t>
            </a:r>
          </a:p>
          <a:p>
            <a:r>
              <a:rPr lang="nl-NL" dirty="0"/>
              <a:t>Afsluiting</a:t>
            </a:r>
          </a:p>
        </p:txBody>
      </p:sp>
    </p:spTree>
    <p:extLst>
      <p:ext uri="{BB962C8B-B14F-4D97-AF65-F5344CB8AC3E}">
        <p14:creationId xmlns:p14="http://schemas.microsoft.com/office/powerpoint/2010/main" val="323216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§6.5 Gevolgen van pestgedrag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Gevolgen voor de gepeste:</a:t>
            </a:r>
          </a:p>
          <a:p>
            <a:pPr>
              <a:buFontTx/>
              <a:buChar char="-"/>
            </a:pPr>
            <a:r>
              <a:rPr lang="nl-NL" dirty="0"/>
              <a:t>Vaak onderschatten mensen de gevolgen voor de gepeste</a:t>
            </a:r>
          </a:p>
          <a:p>
            <a:pPr>
              <a:buFontTx/>
              <a:buChar char="-"/>
            </a:pPr>
            <a:r>
              <a:rPr lang="nl-NL" dirty="0"/>
              <a:t>Het is moeilijk om over te praten</a:t>
            </a:r>
          </a:p>
          <a:p>
            <a:pPr>
              <a:buFontTx/>
              <a:buChar char="-"/>
            </a:pPr>
            <a:r>
              <a:rPr lang="nl-NL" dirty="0"/>
              <a:t>Niet altijd serieus genomen</a:t>
            </a:r>
          </a:p>
          <a:p>
            <a:pPr>
              <a:buFontTx/>
              <a:buChar char="-"/>
            </a:pPr>
            <a:r>
              <a:rPr lang="nl-NL" dirty="0"/>
              <a:t>Voelen zich zelf schuldig</a:t>
            </a:r>
          </a:p>
          <a:p>
            <a:pPr>
              <a:buFontTx/>
              <a:buChar char="-"/>
            </a:pPr>
            <a:r>
              <a:rPr lang="nl-NL" dirty="0"/>
              <a:t>Bang</a:t>
            </a:r>
          </a:p>
          <a:p>
            <a:pPr>
              <a:buFontTx/>
              <a:buChar char="-"/>
            </a:pPr>
            <a:r>
              <a:rPr lang="nl-NL" dirty="0"/>
              <a:t>Niet slapen</a:t>
            </a:r>
          </a:p>
          <a:p>
            <a:pPr>
              <a:buFontTx/>
              <a:buChar char="-"/>
            </a:pPr>
            <a:r>
              <a:rPr lang="nl-NL" dirty="0"/>
              <a:t>Geloven wat </a:t>
            </a:r>
            <a:r>
              <a:rPr lang="nl-NL" dirty="0" err="1"/>
              <a:t>pesters</a:t>
            </a:r>
            <a:r>
              <a:rPr lang="nl-NL" dirty="0"/>
              <a:t> zeggen</a:t>
            </a:r>
          </a:p>
        </p:txBody>
      </p:sp>
    </p:spTree>
    <p:extLst>
      <p:ext uri="{BB962C8B-B14F-4D97-AF65-F5344CB8AC3E}">
        <p14:creationId xmlns:p14="http://schemas.microsoft.com/office/powerpoint/2010/main" val="272917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§6.5 Gevolgen van pestgedrag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Gevolgen voor de pester;</a:t>
            </a:r>
          </a:p>
          <a:p>
            <a:pPr>
              <a:buFontTx/>
              <a:buChar char="-"/>
            </a:pPr>
            <a:r>
              <a:rPr lang="nl-NL" dirty="0"/>
              <a:t>Gevoel van macht, meestal gebaseerd op angst bij de rest van de groep.. Wil je dit?</a:t>
            </a:r>
          </a:p>
          <a:p>
            <a:pPr>
              <a:buFontTx/>
              <a:buChar char="-"/>
            </a:pPr>
            <a:r>
              <a:rPr lang="nl-NL" dirty="0"/>
              <a:t>Mensen gaan je uit de weg uit angst</a:t>
            </a:r>
          </a:p>
          <a:p>
            <a:pPr>
              <a:buFontTx/>
              <a:buChar char="-"/>
            </a:pPr>
            <a:r>
              <a:rPr lang="nl-NL" dirty="0"/>
              <a:t>Vrienden kwijtraken</a:t>
            </a:r>
          </a:p>
          <a:p>
            <a:pPr>
              <a:buFontTx/>
              <a:buChar char="-"/>
            </a:pPr>
            <a:r>
              <a:rPr lang="nl-NL" dirty="0"/>
              <a:t>Schuldgevoel, kun je nog stoppen?</a:t>
            </a:r>
          </a:p>
          <a:p>
            <a:pPr>
              <a:buFontTx/>
              <a:buChar char="-"/>
            </a:pPr>
            <a:endParaRPr lang="nl-NL" dirty="0"/>
          </a:p>
          <a:p>
            <a:r>
              <a:rPr lang="nl-NL" dirty="0"/>
              <a:t>Meeloper; is het nog leuk om onderdeel uit te maken van de groep? Kun je het pesten nog langer aanzien?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160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§6.6 Preventie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kun je doen???</a:t>
            </a:r>
          </a:p>
          <a:p>
            <a:endParaRPr lang="nl-NL" dirty="0"/>
          </a:p>
          <a:p>
            <a:r>
              <a:rPr lang="nl-NL" dirty="0"/>
              <a:t>Welke campagnes ken je?</a:t>
            </a:r>
          </a:p>
          <a:p>
            <a:endParaRPr lang="nl-NL" dirty="0"/>
          </a:p>
          <a:p>
            <a:r>
              <a:rPr lang="nl-NL" dirty="0"/>
              <a:t>Wat kun je zelf doen?</a:t>
            </a:r>
          </a:p>
          <a:p>
            <a:endParaRPr lang="nl-NL" dirty="0"/>
          </a:p>
          <a:p>
            <a:r>
              <a:rPr lang="nl-NL" dirty="0"/>
              <a:t>Wat is jou verantwoordelijkheid hierin als begeleider?</a:t>
            </a:r>
          </a:p>
        </p:txBody>
      </p:sp>
    </p:spTree>
    <p:extLst>
      <p:ext uri="{BB962C8B-B14F-4D97-AF65-F5344CB8AC3E}">
        <p14:creationId xmlns:p14="http://schemas.microsoft.com/office/powerpoint/2010/main" val="366492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§6.7 Pestgedrag en de wet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Pesten in algemene zin niet strafbaar….</a:t>
            </a:r>
          </a:p>
          <a:p>
            <a:endParaRPr lang="nl-NL" dirty="0"/>
          </a:p>
          <a:p>
            <a:r>
              <a:rPr lang="nl-NL" dirty="0"/>
              <a:t>Lees 6.7!</a:t>
            </a:r>
          </a:p>
        </p:txBody>
      </p:sp>
    </p:spTree>
    <p:extLst>
      <p:ext uri="{BB962C8B-B14F-4D97-AF65-F5344CB8AC3E}">
        <p14:creationId xmlns:p14="http://schemas.microsoft.com/office/powerpoint/2010/main" val="1882226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181</Words>
  <Application>Microsoft Office PowerPoint</Application>
  <PresentationFormat>Breedbeeld</PresentationFormat>
  <Paragraphs>40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Sociale systemen</vt:lpstr>
      <vt:lpstr>Programma </vt:lpstr>
      <vt:lpstr>§6.5 Gevolgen van pestgedrag </vt:lpstr>
      <vt:lpstr>§6.5 Gevolgen van pestgedrag </vt:lpstr>
      <vt:lpstr>§6.6 Preventie </vt:lpstr>
      <vt:lpstr>§6.7 Pestgedrag en de wet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systemen</dc:title>
  <dc:creator>Bart van der Weerd</dc:creator>
  <cp:lastModifiedBy>Bart van der Weerd</cp:lastModifiedBy>
  <cp:revision>5</cp:revision>
  <dcterms:created xsi:type="dcterms:W3CDTF">2017-05-01T13:23:28Z</dcterms:created>
  <dcterms:modified xsi:type="dcterms:W3CDTF">2017-05-01T13:32:41Z</dcterms:modified>
</cp:coreProperties>
</file>